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10FC3EB-42FB-4C38-8CAE-7A1293B83421}" type="datetime1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Mansfield FFA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Officer Election Process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9250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6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89138"/>
            <a:ext cx="8041440" cy="1442674"/>
          </a:xfrm>
        </p:spPr>
        <p:txBody>
          <a:bodyPr/>
          <a:lstStyle/>
          <a:p>
            <a:r>
              <a:rPr lang="en-US" dirty="0" smtClean="0"/>
              <a:t>Have a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9238"/>
            <a:ext cx="7467600" cy="411048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charset="2"/>
              <a:buChar char="u"/>
            </a:pPr>
            <a:r>
              <a:rPr lang="en-US" sz="3200" dirty="0" smtClean="0"/>
              <a:t>Write it on the sticky note.</a:t>
            </a:r>
          </a:p>
          <a:p>
            <a:pPr>
              <a:lnSpc>
                <a:spcPct val="200000"/>
              </a:lnSpc>
              <a:buFont typeface="Wingdings" charset="2"/>
              <a:buChar char="u"/>
            </a:pPr>
            <a:r>
              <a:rPr lang="en-US" sz="3200" dirty="0" smtClean="0"/>
              <a:t>Save it for the end. </a:t>
            </a:r>
          </a:p>
          <a:p>
            <a:pPr>
              <a:lnSpc>
                <a:spcPct val="200000"/>
              </a:lnSpc>
              <a:buFont typeface="Wingdings" charset="2"/>
              <a:buChar char="u"/>
            </a:pPr>
            <a:r>
              <a:rPr lang="en-US" sz="3200" dirty="0" smtClean="0"/>
              <a:t>Don’t interrupt the presentation.</a:t>
            </a:r>
          </a:p>
          <a:p>
            <a:pPr>
              <a:lnSpc>
                <a:spcPct val="200000"/>
              </a:lnSpc>
              <a:buFont typeface="Wingdings" charset="2"/>
              <a:buChar char="u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400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and 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3200" dirty="0"/>
              <a:t>5</a:t>
            </a:r>
            <a:r>
              <a:rPr lang="en-US" sz="3200" dirty="0" smtClean="0"/>
              <a:t> eligible people:</a:t>
            </a:r>
          </a:p>
          <a:p>
            <a:pPr>
              <a:buFont typeface="Wingdings" charset="2"/>
              <a:buChar char="u"/>
            </a:pPr>
            <a:r>
              <a:rPr lang="en-US" sz="3200" dirty="0" smtClean="0"/>
              <a:t>Savannah</a:t>
            </a:r>
          </a:p>
          <a:p>
            <a:pPr>
              <a:buFont typeface="Wingdings" charset="2"/>
              <a:buChar char="u"/>
            </a:pPr>
            <a:r>
              <a:rPr lang="en-US" sz="3200" dirty="0" smtClean="0"/>
              <a:t>Britney</a:t>
            </a:r>
          </a:p>
          <a:p>
            <a:pPr>
              <a:buFont typeface="Wingdings" charset="2"/>
              <a:buChar char="u"/>
            </a:pPr>
            <a:r>
              <a:rPr lang="en-US" sz="3200" dirty="0" smtClean="0"/>
              <a:t>Meredith</a:t>
            </a:r>
          </a:p>
          <a:p>
            <a:pPr>
              <a:buFont typeface="Wingdings" charset="2"/>
              <a:buChar char="u"/>
            </a:pPr>
            <a:r>
              <a:rPr lang="en-US" sz="3200" dirty="0" smtClean="0"/>
              <a:t>Piper</a:t>
            </a:r>
          </a:p>
          <a:p>
            <a:pPr>
              <a:buFont typeface="Wingdings" charset="2"/>
              <a:buChar char="u"/>
            </a:pPr>
            <a:r>
              <a:rPr lang="en-US" sz="3200" dirty="0" smtClean="0"/>
              <a:t>Madison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26586" y="2138082"/>
            <a:ext cx="3657600" cy="2942526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 The top point earner will be our president for 2016-17.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The second place point earner will be the VP.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3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39653"/>
            <a:ext cx="8041440" cy="1442674"/>
          </a:xfrm>
        </p:spPr>
        <p:txBody>
          <a:bodyPr/>
          <a:lstStyle/>
          <a:p>
            <a:r>
              <a:rPr lang="en-US" dirty="0" smtClean="0"/>
              <a:t>Open Positions to Anyone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sz="3200" dirty="0" smtClean="0"/>
              <a:t>Secretary</a:t>
            </a:r>
          </a:p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lang="en-US" sz="3200" dirty="0" smtClean="0"/>
              <a:t> Treasurer</a:t>
            </a:r>
          </a:p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lang="en-US" sz="3200" dirty="0"/>
              <a:t> </a:t>
            </a:r>
            <a:r>
              <a:rPr lang="en-US" sz="3200" dirty="0" smtClean="0"/>
              <a:t>Reporter</a:t>
            </a:r>
          </a:p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lang="en-US" sz="3200" dirty="0"/>
              <a:t> </a:t>
            </a:r>
            <a:r>
              <a:rPr lang="en-US" sz="3200" dirty="0" smtClean="0"/>
              <a:t>Sentinel 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206034" y="1879237"/>
            <a:ext cx="4255516" cy="438904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sz="2800" dirty="0" smtClean="0"/>
              <a:t>Anyone who is qualified can run for these positions. </a:t>
            </a:r>
          </a:p>
          <a:p>
            <a:pPr>
              <a:buFont typeface="Wingdings" charset="2"/>
              <a:buChar char="u"/>
            </a:pPr>
            <a:r>
              <a:rPr lang="en-US" sz="2800" dirty="0"/>
              <a:t> </a:t>
            </a:r>
            <a:r>
              <a:rPr lang="en-US" sz="2800" dirty="0" smtClean="0"/>
              <a:t>The </a:t>
            </a:r>
            <a:r>
              <a:rPr lang="en-US" sz="2800" dirty="0" smtClean="0"/>
              <a:t>candidates </a:t>
            </a:r>
            <a:r>
              <a:rPr lang="en-US" sz="2800" dirty="0" smtClean="0"/>
              <a:t>who did not get president and VP will be running. </a:t>
            </a:r>
          </a:p>
          <a:p>
            <a:pPr>
              <a:buFont typeface="Wingdings" charset="2"/>
              <a:buChar char="u"/>
            </a:pPr>
            <a:r>
              <a:rPr lang="en-US" sz="2800" dirty="0"/>
              <a:t> </a:t>
            </a:r>
            <a:r>
              <a:rPr lang="en-US" sz="2800" dirty="0" smtClean="0"/>
              <a:t>The top 4 point earners will earn the officer positions.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523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23158"/>
            <a:ext cx="8041440" cy="1442674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531"/>
            <a:ext cx="7467600" cy="4519763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 Requirements:</a:t>
            </a:r>
          </a:p>
          <a:p>
            <a:pPr marL="457200" indent="-457200">
              <a:buAutoNum type="arabicPeriod"/>
            </a:pPr>
            <a:r>
              <a:rPr lang="en-US" dirty="0" smtClean="0"/>
              <a:t>Need to be an FFA member with paid dues.</a:t>
            </a:r>
          </a:p>
          <a:p>
            <a:pPr marL="457200" indent="-457200">
              <a:buAutoNum type="arabicPeriod"/>
            </a:pPr>
            <a:r>
              <a:rPr lang="en-US" dirty="0" smtClean="0"/>
              <a:t>Application filled out and turned in to Mrs. </a:t>
            </a:r>
            <a:r>
              <a:rPr lang="en-US" dirty="0" err="1" smtClean="0"/>
              <a:t>Rollings</a:t>
            </a:r>
            <a:r>
              <a:rPr lang="en-US" dirty="0" smtClean="0"/>
              <a:t> by April 4. </a:t>
            </a:r>
          </a:p>
          <a:p>
            <a:pPr marL="457200" indent="-457200">
              <a:buAutoNum type="arabicPeriod"/>
            </a:pPr>
            <a:r>
              <a:rPr lang="en-US" dirty="0" smtClean="0"/>
              <a:t>Write a speech and turn it in with the application.</a:t>
            </a:r>
          </a:p>
          <a:p>
            <a:pPr marL="457200" indent="-457200">
              <a:buAutoNum type="arabicPeriod"/>
            </a:pPr>
            <a:r>
              <a:rPr lang="en-US" dirty="0" smtClean="0"/>
              <a:t>Resume completed with application.</a:t>
            </a:r>
          </a:p>
          <a:p>
            <a:pPr marL="457200" indent="-457200">
              <a:buAutoNum type="arabicPeriod"/>
            </a:pPr>
            <a:r>
              <a:rPr lang="en-US" dirty="0" smtClean="0"/>
              <a:t>Three letters of recommendation from teachers</a:t>
            </a:r>
            <a:r>
              <a:rPr lang="en-US" dirty="0"/>
              <a:t> </a:t>
            </a:r>
            <a:r>
              <a:rPr lang="en-US" dirty="0" smtClean="0"/>
              <a:t>and  administration.</a:t>
            </a:r>
          </a:p>
          <a:p>
            <a:pPr marL="457200" indent="-457200">
              <a:buAutoNum type="arabicPeriod"/>
            </a:pPr>
            <a:r>
              <a:rPr lang="en-US" dirty="0" smtClean="0"/>
              <a:t>Write a letter of interest for the office.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1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23158"/>
            <a:ext cx="8041440" cy="1442674"/>
          </a:xfrm>
        </p:spPr>
        <p:txBody>
          <a:bodyPr/>
          <a:lstStyle/>
          <a:p>
            <a:r>
              <a:rPr lang="en-US" dirty="0" smtClean="0"/>
              <a:t>Online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6559"/>
            <a:ext cx="7467600" cy="4373168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sz="2800" dirty="0" smtClean="0"/>
              <a:t>Take a test over FFA and </a:t>
            </a:r>
            <a:r>
              <a:rPr lang="en-US" sz="2800" dirty="0" smtClean="0"/>
              <a:t>parliamentary </a:t>
            </a:r>
            <a:r>
              <a:rPr lang="en-US" sz="2800" dirty="0" smtClean="0"/>
              <a:t>procedure.</a:t>
            </a:r>
          </a:p>
          <a:p>
            <a:pPr>
              <a:buFont typeface="Wingdings" charset="2"/>
              <a:buChar char="u"/>
            </a:pPr>
            <a:r>
              <a:rPr lang="en-US" sz="2800" dirty="0"/>
              <a:t> </a:t>
            </a:r>
            <a:r>
              <a:rPr lang="en-US" sz="2800" dirty="0" err="1" smtClean="0"/>
              <a:t>Qbank</a:t>
            </a:r>
            <a:r>
              <a:rPr lang="en-US" sz="2800" dirty="0" smtClean="0"/>
              <a:t> is the test provider. </a:t>
            </a:r>
          </a:p>
          <a:p>
            <a:pPr>
              <a:buFont typeface="Wingdings" charset="2"/>
              <a:buChar char="u"/>
            </a:pPr>
            <a:r>
              <a:rPr lang="en-US" sz="2800" dirty="0"/>
              <a:t> </a:t>
            </a:r>
            <a:r>
              <a:rPr lang="en-US" sz="2800" dirty="0" smtClean="0"/>
              <a:t>You will take the exam in the FFA computer lab with an Ag teacher supervising the test. </a:t>
            </a:r>
          </a:p>
          <a:p>
            <a:pPr>
              <a:buFont typeface="Wingdings" charset="2"/>
              <a:buChar char="u"/>
            </a:pPr>
            <a:r>
              <a:rPr lang="en-US" sz="2800" dirty="0"/>
              <a:t> </a:t>
            </a:r>
            <a:r>
              <a:rPr lang="en-US" sz="2800" dirty="0" smtClean="0"/>
              <a:t>50 random questions concerning FFA knowledge, </a:t>
            </a:r>
            <a:r>
              <a:rPr lang="en-US" sz="2800" dirty="0" smtClean="0"/>
              <a:t>parliamentary procedure</a:t>
            </a:r>
            <a:endParaRPr lang="en-US" sz="2800" dirty="0" smtClean="0"/>
          </a:p>
          <a:p>
            <a:pPr>
              <a:buFont typeface="Wingdings" charset="2"/>
              <a:buChar char="u"/>
            </a:pPr>
            <a:r>
              <a:rPr lang="en-US" sz="2800" dirty="0"/>
              <a:t> </a:t>
            </a:r>
            <a:r>
              <a:rPr lang="en-US" sz="2800" dirty="0" smtClean="0"/>
              <a:t>Study materials can be found at: </a:t>
            </a:r>
            <a:r>
              <a:rPr lang="en-US" sz="2800" dirty="0" smtClean="0"/>
              <a:t>www.mansfield.ffanow.org</a:t>
            </a:r>
            <a:endParaRPr lang="en-US" sz="2800" dirty="0" smtClean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5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39653"/>
            <a:ext cx="8041440" cy="1442674"/>
          </a:xfrm>
        </p:spPr>
        <p:txBody>
          <a:bodyPr/>
          <a:lstStyle/>
          <a:p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3054"/>
            <a:ext cx="7467600" cy="435667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US" sz="2800" dirty="0" smtClean="0"/>
              <a:t> Conducted on April 12 </a:t>
            </a:r>
          </a:p>
          <a:p>
            <a:pPr>
              <a:buFont typeface="Wingdings" charset="2"/>
              <a:buChar char="u"/>
            </a:pPr>
            <a:r>
              <a:rPr lang="en-US" sz="2800" dirty="0" smtClean="0"/>
              <a:t> You will be interviewed by a third-party committee</a:t>
            </a:r>
          </a:p>
          <a:p>
            <a:pPr>
              <a:buFont typeface="Wingdings" charset="2"/>
              <a:buChar char="u"/>
            </a:pPr>
            <a:r>
              <a:rPr lang="en-US" sz="2800" dirty="0"/>
              <a:t> </a:t>
            </a:r>
            <a:r>
              <a:rPr lang="en-US" sz="2800" dirty="0" smtClean="0"/>
              <a:t>Interview committee will consist of: 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An Ag teacher from another school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Other available teachers*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Administration*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Community leaders*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* As determined by availability.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4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Voting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9238"/>
            <a:ext cx="7467600" cy="4110488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 You earn points for individual performance on each part of the officer application process.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 Up to </a:t>
            </a:r>
            <a:r>
              <a:rPr lang="en-US" dirty="0" smtClean="0"/>
              <a:t>100 points </a:t>
            </a:r>
            <a:r>
              <a:rPr lang="en-US" dirty="0" smtClean="0"/>
              <a:t>for the application.  </a:t>
            </a:r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Up to </a:t>
            </a:r>
            <a:r>
              <a:rPr lang="en-US" dirty="0" smtClean="0"/>
              <a:t>100 points </a:t>
            </a:r>
            <a:r>
              <a:rPr lang="en-US" dirty="0" smtClean="0"/>
              <a:t>for the online exam.</a:t>
            </a:r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Up to </a:t>
            </a:r>
            <a:r>
              <a:rPr lang="en-US" dirty="0" smtClean="0"/>
              <a:t>100 points </a:t>
            </a:r>
            <a:r>
              <a:rPr lang="en-US" dirty="0" smtClean="0"/>
              <a:t>awarded for the interview.</a:t>
            </a:r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Points </a:t>
            </a:r>
            <a:r>
              <a:rPr lang="en-US" dirty="0" smtClean="0"/>
              <a:t>are given for each vote in the general </a:t>
            </a:r>
            <a:r>
              <a:rPr lang="en-US" dirty="0" smtClean="0"/>
              <a:t>election based on a fall down method and dependent upon the number of candidates.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4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1280" y="2039112"/>
            <a:ext cx="3947568" cy="3950208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 	30% is the application</a:t>
            </a:r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	20% is the online exam </a:t>
            </a:r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	30% is the interview</a:t>
            </a:r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	20% is the chapter vote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321493" y="2039112"/>
            <a:ext cx="4436953" cy="395020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(application score x .3 = _______)</a:t>
            </a:r>
          </a:p>
          <a:p>
            <a:pPr marL="0" indent="0">
              <a:buNone/>
            </a:pPr>
            <a:r>
              <a:rPr lang="en-US" dirty="0" smtClean="0"/>
              <a:t>(exam score x .2 = __________)</a:t>
            </a:r>
          </a:p>
          <a:p>
            <a:pPr marL="0" indent="0">
              <a:buNone/>
            </a:pPr>
            <a:r>
              <a:rPr lang="en-US" dirty="0" smtClean="0"/>
              <a:t>(interview score x .3 = __________)</a:t>
            </a:r>
          </a:p>
          <a:p>
            <a:pPr marL="0" indent="0">
              <a:buNone/>
            </a:pPr>
            <a:r>
              <a:rPr lang="en-US" dirty="0" smtClean="0"/>
              <a:t>(# of votes x .2 = ___________)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Add each category to get total points earned for the candidate.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36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169</TotalTime>
  <Words>377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Sketchbook</vt:lpstr>
      <vt:lpstr>Mansfield FFA </vt:lpstr>
      <vt:lpstr>Have a question?</vt:lpstr>
      <vt:lpstr>President and VP</vt:lpstr>
      <vt:lpstr>Open Positions to Anyone</vt:lpstr>
      <vt:lpstr>Application</vt:lpstr>
      <vt:lpstr>Online Exam</vt:lpstr>
      <vt:lpstr>Interview</vt:lpstr>
      <vt:lpstr>Point Voting System</vt:lpstr>
      <vt:lpstr>Percentages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Mansfield FFA</dc:title>
  <dc:creator>misd</dc:creator>
  <cp:lastModifiedBy>Windows User</cp:lastModifiedBy>
  <cp:revision>7</cp:revision>
  <dcterms:created xsi:type="dcterms:W3CDTF">2016-03-07T21:54:27Z</dcterms:created>
  <dcterms:modified xsi:type="dcterms:W3CDTF">2016-03-21T20:37:25Z</dcterms:modified>
</cp:coreProperties>
</file>